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8" r:id="rId3"/>
    <p:sldId id="279" r:id="rId4"/>
    <p:sldId id="257" r:id="rId5"/>
    <p:sldId id="287" r:id="rId6"/>
    <p:sldId id="260" r:id="rId7"/>
    <p:sldId id="263" r:id="rId8"/>
    <p:sldId id="266" r:id="rId9"/>
    <p:sldId id="278" r:id="rId10"/>
    <p:sldId id="280" r:id="rId11"/>
    <p:sldId id="274" r:id="rId12"/>
    <p:sldId id="281" r:id="rId13"/>
    <p:sldId id="275" r:id="rId14"/>
    <p:sldId id="282" r:id="rId15"/>
    <p:sldId id="277" r:id="rId16"/>
    <p:sldId id="284" r:id="rId17"/>
    <p:sldId id="265" r:id="rId18"/>
    <p:sldId id="285" r:id="rId19"/>
    <p:sldId id="268" r:id="rId20"/>
    <p:sldId id="286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 showGuides="1">
      <p:cViewPr varScale="1">
        <p:scale>
          <a:sx n="105" d="100"/>
          <a:sy n="105" d="100"/>
        </p:scale>
        <p:origin x="840" y="19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0AD-4995-4DD0-A3C7-D78EB6975830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8196-5827-454D-81C4-485C59695F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959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0AD-4995-4DD0-A3C7-D78EB6975830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8196-5827-454D-81C4-485C59695F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53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0AD-4995-4DD0-A3C7-D78EB6975830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8196-5827-454D-81C4-485C59695F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877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0AD-4995-4DD0-A3C7-D78EB6975830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8196-5827-454D-81C4-485C59695FF6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4226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0AD-4995-4DD0-A3C7-D78EB6975830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8196-5827-454D-81C4-485C59695F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004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0AD-4995-4DD0-A3C7-D78EB6975830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8196-5827-454D-81C4-485C59695F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2633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0AD-4995-4DD0-A3C7-D78EB6975830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8196-5827-454D-81C4-485C59695F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0948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0AD-4995-4DD0-A3C7-D78EB6975830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8196-5827-454D-81C4-485C59695F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339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0AD-4995-4DD0-A3C7-D78EB6975830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8196-5827-454D-81C4-485C59695F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821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0AD-4995-4DD0-A3C7-D78EB6975830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8196-5827-454D-81C4-485C59695F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2845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0AD-4995-4DD0-A3C7-D78EB6975830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8196-5827-454D-81C4-485C59695F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242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0AD-4995-4DD0-A3C7-D78EB6975830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8196-5827-454D-81C4-485C59695F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97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0AD-4995-4DD0-A3C7-D78EB6975830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8196-5827-454D-81C4-485C59695F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3389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0AD-4995-4DD0-A3C7-D78EB6975830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8196-5827-454D-81C4-485C59695F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212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0AD-4995-4DD0-A3C7-D78EB6975830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8196-5827-454D-81C4-485C59695F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8635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0AD-4995-4DD0-A3C7-D78EB6975830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8196-5827-454D-81C4-485C59695F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704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0AD-4995-4DD0-A3C7-D78EB6975830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8196-5827-454D-81C4-485C59695F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176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9CAE0AD-4995-4DD0-A3C7-D78EB6975830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B8196-5827-454D-81C4-485C59695F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90910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6166-9DAF-4646-8786-2AE191BB7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Instant </a:t>
            </a:r>
            <a:r>
              <a:rPr lang="tr-TR" dirty="0"/>
              <a:t>W</a:t>
            </a:r>
            <a:r>
              <a:rPr lang="en-US" dirty="0" err="1"/>
              <a:t>eather</a:t>
            </a:r>
            <a:r>
              <a:rPr lang="en-US" dirty="0"/>
              <a:t> </a:t>
            </a:r>
            <a:r>
              <a:rPr lang="tr-TR" dirty="0"/>
              <a:t>I</a:t>
            </a:r>
            <a:r>
              <a:rPr lang="en-US" dirty="0"/>
              <a:t>n </a:t>
            </a:r>
            <a:r>
              <a:rPr lang="tr-TR" dirty="0" err="1"/>
              <a:t>Major</a:t>
            </a:r>
            <a:r>
              <a:rPr lang="en-US" dirty="0"/>
              <a:t> </a:t>
            </a:r>
            <a:r>
              <a:rPr lang="tr-TR" dirty="0"/>
              <a:t>C</a:t>
            </a:r>
            <a:r>
              <a:rPr lang="en-US" dirty="0" err="1"/>
              <a:t>ities</a:t>
            </a:r>
            <a:r>
              <a:rPr lang="en-US" dirty="0"/>
              <a:t>.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2F89B-110D-4515-B465-4547AE9E5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2338" y="5220070"/>
            <a:ext cx="5249662" cy="1637930"/>
          </a:xfrm>
        </p:spPr>
        <p:txBody>
          <a:bodyPr>
            <a:normAutofit/>
          </a:bodyPr>
          <a:lstStyle/>
          <a:p>
            <a:pPr algn="ctr"/>
            <a:r>
              <a:rPr lang="tr-TR" dirty="0"/>
              <a:t>Mustafa </a:t>
            </a:r>
            <a:r>
              <a:rPr lang="tr-TR" dirty="0" err="1"/>
              <a:t>gorkem</a:t>
            </a:r>
            <a:r>
              <a:rPr lang="tr-TR" dirty="0"/>
              <a:t> </a:t>
            </a:r>
            <a:r>
              <a:rPr lang="tr-TR" dirty="0" err="1"/>
              <a:t>guzeloglu</a:t>
            </a:r>
            <a:endParaRPr lang="tr-TR" dirty="0"/>
          </a:p>
          <a:p>
            <a:pPr algn="ctr"/>
            <a:r>
              <a:rPr lang="en-CA" dirty="0" err="1"/>
              <a:t>Sanat</a:t>
            </a:r>
            <a:r>
              <a:rPr lang="en-CA" dirty="0"/>
              <a:t> Sunil </a:t>
            </a:r>
            <a:r>
              <a:rPr lang="en-CA" dirty="0" err="1"/>
              <a:t>Khare</a:t>
            </a:r>
            <a:endParaRPr lang="tr-TR" dirty="0"/>
          </a:p>
          <a:p>
            <a:pPr algn="ctr"/>
            <a:r>
              <a:rPr lang="en-CA" dirty="0" err="1"/>
              <a:t>Ashlesh</a:t>
            </a:r>
            <a:r>
              <a:rPr lang="en-CA" dirty="0"/>
              <a:t> Prashant </a:t>
            </a:r>
            <a:r>
              <a:rPr lang="en-CA" dirty="0" err="1"/>
              <a:t>Sheth</a:t>
            </a:r>
            <a:endParaRPr lang="en-CA" dirty="0"/>
          </a:p>
        </p:txBody>
      </p:sp>
      <p:pic>
        <p:nvPicPr>
          <p:cNvPr id="6" name="Graphic 5" descr="Snowflake with solid fill">
            <a:extLst>
              <a:ext uri="{FF2B5EF4-FFF2-40B4-BE49-F238E27FC236}">
                <a16:creationId xmlns:a16="http://schemas.microsoft.com/office/drawing/2014/main" id="{7EC60EC5-84FD-493A-93C8-195DC9E35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8033" y="824175"/>
            <a:ext cx="1092402" cy="1092402"/>
          </a:xfrm>
          <a:prstGeom prst="rect">
            <a:avLst/>
          </a:prstGeom>
        </p:spPr>
      </p:pic>
      <p:pic>
        <p:nvPicPr>
          <p:cNvPr id="10" name="Graphic 9" descr="Rain with solid fill">
            <a:extLst>
              <a:ext uri="{FF2B5EF4-FFF2-40B4-BE49-F238E27FC236}">
                <a16:creationId xmlns:a16="http://schemas.microsoft.com/office/drawing/2014/main" id="{6B758465-6B08-4059-9E12-03E34675C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6443" y="824175"/>
            <a:ext cx="1092402" cy="1092402"/>
          </a:xfrm>
          <a:prstGeom prst="rect">
            <a:avLst/>
          </a:prstGeom>
        </p:spPr>
      </p:pic>
      <p:pic>
        <p:nvPicPr>
          <p:cNvPr id="12" name="Graphic 11" descr="Sun outline">
            <a:extLst>
              <a:ext uri="{FF2B5EF4-FFF2-40B4-BE49-F238E27FC236}">
                <a16:creationId xmlns:a16="http://schemas.microsoft.com/office/drawing/2014/main" id="{DEE202F4-8ADF-48B8-848C-DA5EF656E8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8459" y="837480"/>
            <a:ext cx="1092401" cy="1092401"/>
          </a:xfrm>
          <a:prstGeom prst="rect">
            <a:avLst/>
          </a:prstGeom>
        </p:spPr>
      </p:pic>
      <p:pic>
        <p:nvPicPr>
          <p:cNvPr id="14" name="Graphic 13" descr="Cloud With Lightning And Rain with solid fill">
            <a:extLst>
              <a:ext uri="{FF2B5EF4-FFF2-40B4-BE49-F238E27FC236}">
                <a16:creationId xmlns:a16="http://schemas.microsoft.com/office/drawing/2014/main" id="{FC4A8172-63A7-4B22-B45B-5CA5802507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26869" y="769557"/>
            <a:ext cx="1228245" cy="1228245"/>
          </a:xfrm>
          <a:prstGeom prst="rect">
            <a:avLst/>
          </a:prstGeom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8FF05037-43B7-4DCF-95D9-B777F0321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443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4231-9783-4E38-9F18-13F0F4529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65" y="-37696"/>
            <a:ext cx="9404723" cy="1400530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DCD119C-68C1-44C6-83C7-F469CF0F8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98" y="2102993"/>
            <a:ext cx="8244444" cy="2725040"/>
          </a:xfrm>
        </p:spPr>
      </p:pic>
    </p:spTree>
    <p:extLst>
      <p:ext uri="{BB962C8B-B14F-4D97-AF65-F5344CB8AC3E}">
        <p14:creationId xmlns:p14="http://schemas.microsoft.com/office/powerpoint/2010/main" val="118962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BB71-9B4D-4C31-84DC-60D47D9B9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772357"/>
          </a:xfrm>
        </p:spPr>
        <p:txBody>
          <a:bodyPr/>
          <a:lstStyle/>
          <a:p>
            <a:r>
              <a:rPr lang="tr-TR" sz="3600" dirty="0"/>
              <a:t>P</a:t>
            </a:r>
            <a:r>
              <a:rPr lang="en-US" sz="3600" dirty="0"/>
              <a:t>age showing temperature and time in </a:t>
            </a:r>
            <a:r>
              <a:rPr lang="tr-TR" sz="3600" dirty="0"/>
              <a:t>Delhi</a:t>
            </a:r>
            <a:endParaRPr lang="en-CA" sz="3600" dirty="0"/>
          </a:p>
        </p:txBody>
      </p:sp>
      <p:pic>
        <p:nvPicPr>
          <p:cNvPr id="9" name="Content Placeholder 8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6D81CE2-1FBF-4299-AAF0-DCD7D0AB9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2357"/>
            <a:ext cx="12192000" cy="6085643"/>
          </a:xfrm>
        </p:spPr>
      </p:pic>
    </p:spTree>
    <p:extLst>
      <p:ext uri="{BB962C8B-B14F-4D97-AF65-F5344CB8AC3E}">
        <p14:creationId xmlns:p14="http://schemas.microsoft.com/office/powerpoint/2010/main" val="2106619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F7D5-9CD5-4D15-B8F1-60B0B346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7E18E73-595A-4E68-B5FB-5903E0F75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81" y="2312512"/>
            <a:ext cx="7482237" cy="2306001"/>
          </a:xfrm>
        </p:spPr>
      </p:pic>
    </p:spTree>
    <p:extLst>
      <p:ext uri="{BB962C8B-B14F-4D97-AF65-F5344CB8AC3E}">
        <p14:creationId xmlns:p14="http://schemas.microsoft.com/office/powerpoint/2010/main" val="547613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B369-4B1B-4EB4-ACCA-75758740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1235"/>
          </a:xfrm>
        </p:spPr>
        <p:txBody>
          <a:bodyPr/>
          <a:lstStyle/>
          <a:p>
            <a:r>
              <a:rPr lang="tr-TR" sz="3600" dirty="0"/>
              <a:t>P</a:t>
            </a:r>
            <a:r>
              <a:rPr lang="en-US" sz="3600" dirty="0"/>
              <a:t>age showing temperature and time in </a:t>
            </a:r>
            <a:r>
              <a:rPr lang="tr-TR" sz="3600" dirty="0"/>
              <a:t>New York</a:t>
            </a:r>
            <a:endParaRPr lang="en-CA" sz="3600" dirty="0"/>
          </a:p>
        </p:txBody>
      </p:sp>
      <p:pic>
        <p:nvPicPr>
          <p:cNvPr id="9" name="Content Placeholder 8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B55FC98F-3F5B-429A-8C1F-6AD490FA7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235"/>
            <a:ext cx="12192000" cy="6076765"/>
          </a:xfrm>
        </p:spPr>
      </p:pic>
    </p:spTree>
    <p:extLst>
      <p:ext uri="{BB962C8B-B14F-4D97-AF65-F5344CB8AC3E}">
        <p14:creationId xmlns:p14="http://schemas.microsoft.com/office/powerpoint/2010/main" val="3787256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B5D32-9CDA-498D-9BA7-E90989396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88F5FEB4-6C89-4D46-B71B-3937E9746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88" y="2491273"/>
            <a:ext cx="8064115" cy="2235748"/>
          </a:xfrm>
        </p:spPr>
      </p:pic>
    </p:spTree>
    <p:extLst>
      <p:ext uri="{BB962C8B-B14F-4D97-AF65-F5344CB8AC3E}">
        <p14:creationId xmlns:p14="http://schemas.microsoft.com/office/powerpoint/2010/main" val="3892569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54FF1-51F0-4DB1-8AEB-523B16D6E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590"/>
            <a:ext cx="12183073" cy="799033"/>
          </a:xfrm>
        </p:spPr>
        <p:txBody>
          <a:bodyPr/>
          <a:lstStyle/>
          <a:p>
            <a:r>
              <a:rPr lang="tr-TR" sz="3600" dirty="0"/>
              <a:t>P</a:t>
            </a:r>
            <a:r>
              <a:rPr lang="en-US" sz="3600" dirty="0"/>
              <a:t>age showing temperature and time in </a:t>
            </a:r>
            <a:r>
              <a:rPr lang="tr-TR" sz="3600" dirty="0" err="1"/>
              <a:t>London</a:t>
            </a:r>
            <a:endParaRPr lang="en-CA" sz="3600" dirty="0"/>
          </a:p>
        </p:txBody>
      </p:sp>
      <p:pic>
        <p:nvPicPr>
          <p:cNvPr id="5" name="Content Placeholder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A4ED390-5E83-4149-9108-91A92461C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" y="825623"/>
            <a:ext cx="12183073" cy="6033590"/>
          </a:xfrm>
        </p:spPr>
      </p:pic>
    </p:spTree>
    <p:extLst>
      <p:ext uri="{BB962C8B-B14F-4D97-AF65-F5344CB8AC3E}">
        <p14:creationId xmlns:p14="http://schemas.microsoft.com/office/powerpoint/2010/main" val="799797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8EA9-1E89-4AC0-9787-3D0408FD7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8C3A131-8EC0-4065-BAEE-A462F7B49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45" y="2267036"/>
            <a:ext cx="7852710" cy="2536656"/>
          </a:xfrm>
        </p:spPr>
      </p:pic>
    </p:spTree>
    <p:extLst>
      <p:ext uri="{BB962C8B-B14F-4D97-AF65-F5344CB8AC3E}">
        <p14:creationId xmlns:p14="http://schemas.microsoft.com/office/powerpoint/2010/main" val="3526996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5F011-D9AE-42CE-82B2-414A6D0E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905522"/>
          </a:xfrm>
        </p:spPr>
        <p:txBody>
          <a:bodyPr/>
          <a:lstStyle/>
          <a:p>
            <a:r>
              <a:rPr lang="tr-TR" sz="3600" dirty="0"/>
              <a:t>P</a:t>
            </a:r>
            <a:r>
              <a:rPr lang="en-US" sz="3600" dirty="0"/>
              <a:t>age showing temperature and time in </a:t>
            </a:r>
            <a:r>
              <a:rPr lang="tr-TR" sz="3600" dirty="0"/>
              <a:t>Delhi Sydney</a:t>
            </a:r>
            <a:endParaRPr lang="en-CA" sz="3600" dirty="0"/>
          </a:p>
        </p:txBody>
      </p:sp>
      <p:pic>
        <p:nvPicPr>
          <p:cNvPr id="10" name="Content Placeholder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49EFA1C-B45E-45CC-A909-5CA3B5A23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522"/>
            <a:ext cx="12191999" cy="595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33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319528C-33A3-4EE3-B99B-3ED8288EA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71" y="2278087"/>
            <a:ext cx="7167858" cy="2301825"/>
          </a:xfrm>
        </p:spPr>
      </p:pic>
    </p:spTree>
    <p:extLst>
      <p:ext uri="{BB962C8B-B14F-4D97-AF65-F5344CB8AC3E}">
        <p14:creationId xmlns:p14="http://schemas.microsoft.com/office/powerpoint/2010/main" val="304196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FCC87-0F63-4E4C-9A03-5B0BB505F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447060"/>
          </a:xfrm>
        </p:spPr>
        <p:txBody>
          <a:bodyPr/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Web Page Design</a:t>
            </a:r>
            <a:b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dirty="0"/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0BC374A4-AA95-42DE-850C-F77917723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299" y="2134899"/>
            <a:ext cx="2949221" cy="2949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W3C HTML5 Logo">
            <a:extLst>
              <a:ext uri="{FF2B5EF4-FFF2-40B4-BE49-F238E27FC236}">
                <a16:creationId xmlns:a16="http://schemas.microsoft.com/office/drawing/2014/main" id="{CB675BE9-CB30-4665-8FF0-1EBDC66E3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769" y="1993546"/>
            <a:ext cx="3046455" cy="304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3" descr="Icon&#10;&#10;Description automatically generated">
            <a:extLst>
              <a:ext uri="{FF2B5EF4-FFF2-40B4-BE49-F238E27FC236}">
                <a16:creationId xmlns:a16="http://schemas.microsoft.com/office/drawing/2014/main" id="{A818D880-040E-6140-A86D-031AD2DA2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9" y="1993546"/>
            <a:ext cx="2867882" cy="28678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5569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507F7-227C-48BA-A814-3CCC7F369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1596"/>
            <a:ext cx="12192000" cy="1400530"/>
          </a:xfrm>
        </p:spPr>
        <p:txBody>
          <a:bodyPr/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r>
              <a:rPr lang="tr-TR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b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ED8F0-237D-454B-B623-8F956F346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52918"/>
            <a:ext cx="12192000" cy="4805082"/>
          </a:xfrm>
        </p:spPr>
        <p:txBody>
          <a:bodyPr/>
          <a:lstStyle/>
          <a:p>
            <a:pPr algn="ctr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tr-TR" sz="4000" dirty="0"/>
              <a:t>Project </a:t>
            </a:r>
            <a:r>
              <a:rPr lang="tr-TR" sz="4000" dirty="0" err="1"/>
              <a:t>Summary</a:t>
            </a:r>
            <a:endParaRPr lang="tr-TR" sz="4000" dirty="0"/>
          </a:p>
          <a:p>
            <a:pPr algn="ctr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tr-TR" sz="4000" dirty="0"/>
              <a:t>T</a:t>
            </a:r>
            <a:r>
              <a:rPr lang="en-CA" sz="4000" dirty="0" err="1"/>
              <a:t>eam</a:t>
            </a:r>
            <a:r>
              <a:rPr lang="en-CA" sz="4000" dirty="0"/>
              <a:t> </a:t>
            </a:r>
            <a:r>
              <a:rPr lang="tr-TR" sz="4000" dirty="0"/>
              <a:t>I</a:t>
            </a:r>
            <a:r>
              <a:rPr lang="en-CA" sz="4000" dirty="0" err="1"/>
              <a:t>ntroduction</a:t>
            </a:r>
            <a:endParaRPr lang="tr-TR" sz="4000" dirty="0"/>
          </a:p>
          <a:p>
            <a:pPr algn="ctr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tr-TR" sz="4000" dirty="0" err="1"/>
              <a:t>Timeline</a:t>
            </a:r>
            <a:endParaRPr lang="tr-TR" sz="4000" dirty="0"/>
          </a:p>
          <a:p>
            <a:pPr algn="ctr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tr-TR" sz="4000" dirty="0"/>
              <a:t>Tools </a:t>
            </a:r>
            <a:r>
              <a:rPr lang="tr-TR" sz="4000" dirty="0" err="1"/>
              <a:t>and</a:t>
            </a:r>
            <a:r>
              <a:rPr lang="tr-TR" sz="4000" dirty="0"/>
              <a:t> Programs </a:t>
            </a:r>
            <a:r>
              <a:rPr lang="tr-TR" sz="4000" dirty="0" err="1"/>
              <a:t>Used</a:t>
            </a:r>
            <a:endParaRPr lang="tr-TR" sz="4000" dirty="0"/>
          </a:p>
          <a:p>
            <a:pPr algn="ctr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tr-TR" sz="4000" dirty="0"/>
              <a:t>Web Application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8429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BD5EA-267B-45BF-9494-8BC254411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64" y="3127117"/>
            <a:ext cx="8946541" cy="8589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spent a lot of effort to create an API that serves data from a live cloud database but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en-US" dirty="0"/>
              <a:t>failed.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45308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1A2F6-AD29-4A18-9FC6-E06B1051E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328" y="2062062"/>
            <a:ext cx="8946541" cy="4195481"/>
          </a:xfrm>
        </p:spPr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CA" dirty="0"/>
          </a:p>
        </p:txBody>
      </p:sp>
      <p:pic>
        <p:nvPicPr>
          <p:cNvPr id="4" name="Content Placeholder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D6556F9-268D-4691-80AD-0CF7BE5BF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0763" y="887030"/>
            <a:ext cx="8118475" cy="537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5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72DFB-F1CA-4C2E-BED6-C3AC3A174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00530"/>
          </a:xfrm>
        </p:spPr>
        <p:txBody>
          <a:bodyPr/>
          <a:lstStyle/>
          <a:p>
            <a:pPr algn="ctr"/>
            <a:r>
              <a:rPr lang="tr-TR" dirty="0"/>
              <a:t>Project </a:t>
            </a:r>
            <a:r>
              <a:rPr lang="tr-TR" dirty="0" err="1"/>
              <a:t>Summary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626E-79D2-4FEA-84B2-837179ED0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372515"/>
            <a:ext cx="4572000" cy="2670002"/>
          </a:xfrm>
        </p:spPr>
        <p:txBody>
          <a:bodyPr>
            <a:noAutofit/>
          </a:bodyPr>
          <a:lstStyle/>
          <a:p>
            <a:r>
              <a:rPr lang="en-US" sz="2800" dirty="0"/>
              <a:t>Why is this site</a:t>
            </a:r>
            <a:r>
              <a:rPr lang="tr-TR" sz="2800" dirty="0"/>
              <a:t> </a:t>
            </a:r>
            <a:r>
              <a:rPr lang="tr-TR" sz="2800" dirty="0" err="1"/>
              <a:t>used</a:t>
            </a:r>
            <a:r>
              <a:rPr lang="tr-TR" sz="2800" dirty="0"/>
              <a:t>?</a:t>
            </a:r>
          </a:p>
          <a:p>
            <a:endParaRPr lang="tr-TR" sz="2800" dirty="0"/>
          </a:p>
          <a:p>
            <a:r>
              <a:rPr lang="en-US" sz="2800" dirty="0"/>
              <a:t>What can I find on the site?</a:t>
            </a:r>
            <a:endParaRPr lang="tr-TR" sz="2800" dirty="0"/>
          </a:p>
          <a:p>
            <a:endParaRPr lang="tr-TR" sz="2800" dirty="0"/>
          </a:p>
          <a:p>
            <a:r>
              <a:rPr lang="en-US" sz="2800" dirty="0"/>
              <a:t>Can the site be improved?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418397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B9174-76A5-4C8D-B515-2A14C25A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2718"/>
            <a:ext cx="12191999" cy="1400530"/>
          </a:xfrm>
        </p:spPr>
        <p:txBody>
          <a:bodyPr/>
          <a:lstStyle/>
          <a:p>
            <a:pPr algn="ctr"/>
            <a:r>
              <a:rPr lang="tr-TR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41078-2201-42EE-9454-5E5B1096A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194994"/>
            <a:ext cx="12191999" cy="4663005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 :</a:t>
            </a:r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Mustafa Gorkem Guzeloglu</a:t>
            </a:r>
          </a:p>
          <a:p>
            <a:endParaRPr lang="tr-T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Developers</a:t>
            </a:r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Analyst </a:t>
            </a:r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Sanat </a:t>
            </a:r>
            <a:r>
              <a:rPr lang="tr-T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Sunil</a:t>
            </a:r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Khare</a:t>
            </a:r>
            <a:endParaRPr lang="tr-T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Analyst : </a:t>
            </a:r>
            <a:r>
              <a:rPr lang="en-I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Ashlesh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Prashant </a:t>
            </a:r>
            <a:r>
              <a:rPr lang="en-I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Sheth</a:t>
            </a:r>
            <a:endParaRPr lang="tr-T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326061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B6C2C0B-478F-417C-9695-AA71A6016C1C}"/>
              </a:ext>
            </a:extLst>
          </p:cNvPr>
          <p:cNvSpPr txBox="1"/>
          <p:nvPr/>
        </p:nvSpPr>
        <p:spPr>
          <a:xfrm>
            <a:off x="995396" y="2210913"/>
            <a:ext cx="1493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800" dirty="0"/>
              <a:t>Get the data from Weather API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24EE8B20-5C20-4DB0-9EDE-B001821792A4}"/>
              </a:ext>
            </a:extLst>
          </p:cNvPr>
          <p:cNvSpPr txBox="1">
            <a:spLocks/>
          </p:cNvSpPr>
          <p:nvPr/>
        </p:nvSpPr>
        <p:spPr>
          <a:xfrm>
            <a:off x="3792684" y="2210912"/>
            <a:ext cx="1533012" cy="1200329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sz="1300" dirty="0"/>
              <a:t>Load data into Python from API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5FB849A-CEBB-4296-8E85-A7022F7DBDDE}"/>
              </a:ext>
            </a:extLst>
          </p:cNvPr>
          <p:cNvSpPr txBox="1">
            <a:spLocks/>
          </p:cNvSpPr>
          <p:nvPr/>
        </p:nvSpPr>
        <p:spPr>
          <a:xfrm>
            <a:off x="6433924" y="2022343"/>
            <a:ext cx="2017090" cy="1708953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Present data using </a:t>
            </a:r>
            <a:r>
              <a:rPr lang="en-US" sz="1400" dirty="0" err="1"/>
              <a:t>HTMl</a:t>
            </a:r>
            <a:r>
              <a:rPr lang="en-US" sz="1400" dirty="0"/>
              <a:t> and CSS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5FB4D55-0803-46E8-AABD-A3DCD96A3CF2}"/>
              </a:ext>
            </a:extLst>
          </p:cNvPr>
          <p:cNvSpPr txBox="1">
            <a:spLocks/>
          </p:cNvSpPr>
          <p:nvPr/>
        </p:nvSpPr>
        <p:spPr>
          <a:xfrm>
            <a:off x="9313291" y="2022343"/>
            <a:ext cx="1728788" cy="1419228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sz="1300" dirty="0"/>
              <a:t>Create an API to get data from live cloud database using Mongo DB Realm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93F6E6-6254-4EB8-A629-FBFDA3170226}"/>
              </a:ext>
            </a:extLst>
          </p:cNvPr>
          <p:cNvSpPr txBox="1"/>
          <p:nvPr/>
        </p:nvSpPr>
        <p:spPr>
          <a:xfrm>
            <a:off x="1334784" y="1653011"/>
            <a:ext cx="89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Step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8F5E6-6578-478C-801D-5F182FAB289F}"/>
              </a:ext>
            </a:extLst>
          </p:cNvPr>
          <p:cNvSpPr txBox="1"/>
          <p:nvPr/>
        </p:nvSpPr>
        <p:spPr>
          <a:xfrm>
            <a:off x="4007584" y="1653011"/>
            <a:ext cx="110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Step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E3C52B-5755-4BCC-8853-468C606DC191}"/>
              </a:ext>
            </a:extLst>
          </p:cNvPr>
          <p:cNvSpPr txBox="1"/>
          <p:nvPr/>
        </p:nvSpPr>
        <p:spPr>
          <a:xfrm>
            <a:off x="6923125" y="1554440"/>
            <a:ext cx="10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Step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358B24-CE52-4941-83CE-444B9FD0F830}"/>
              </a:ext>
            </a:extLst>
          </p:cNvPr>
          <p:cNvSpPr txBox="1"/>
          <p:nvPr/>
        </p:nvSpPr>
        <p:spPr>
          <a:xfrm>
            <a:off x="9658341" y="1631314"/>
            <a:ext cx="10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Step 4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A34D8F5-AB33-4943-BF7D-86216F836B33}"/>
              </a:ext>
            </a:extLst>
          </p:cNvPr>
          <p:cNvSpPr/>
          <p:nvPr/>
        </p:nvSpPr>
        <p:spPr>
          <a:xfrm>
            <a:off x="8445875" y="2632575"/>
            <a:ext cx="825333" cy="389691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22805A9-FC17-A641-8073-AE0411885ED3}"/>
              </a:ext>
            </a:extLst>
          </p:cNvPr>
          <p:cNvSpPr/>
          <p:nvPr/>
        </p:nvSpPr>
        <p:spPr>
          <a:xfrm>
            <a:off x="2488412" y="2586791"/>
            <a:ext cx="1274282" cy="43547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F597473-4CD1-BC41-85EB-B1D6D97DDAB3}"/>
              </a:ext>
            </a:extLst>
          </p:cNvPr>
          <p:cNvSpPr/>
          <p:nvPr/>
        </p:nvSpPr>
        <p:spPr>
          <a:xfrm>
            <a:off x="5380081" y="2632575"/>
            <a:ext cx="1053843" cy="389691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0881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D739-24DA-4DF2-98FC-5C785D35F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37350"/>
            <a:ext cx="12192000" cy="965481"/>
          </a:xfrm>
        </p:spPr>
        <p:txBody>
          <a:bodyPr/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at Major Cities - Parameters</a:t>
            </a:r>
            <a:b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2D25C28-D2E5-40E1-95C0-EB241F43D7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227" y="1473567"/>
            <a:ext cx="1362260" cy="419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37DD4F-035A-47C4-B3D4-CF30554A25CB}"/>
              </a:ext>
            </a:extLst>
          </p:cNvPr>
          <p:cNvSpPr txBox="1"/>
          <p:nvPr/>
        </p:nvSpPr>
        <p:spPr>
          <a:xfrm>
            <a:off x="3592476" y="1552517"/>
            <a:ext cx="2597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Extracted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76879-DFD2-4AC6-B831-71DEAD37063B}"/>
              </a:ext>
            </a:extLst>
          </p:cNvPr>
          <p:cNvSpPr txBox="1"/>
          <p:nvPr/>
        </p:nvSpPr>
        <p:spPr>
          <a:xfrm>
            <a:off x="3567404" y="3075057"/>
            <a:ext cx="2528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Loaded data into 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BE79E-B893-41B3-A1B0-59E0D90BDBA0}"/>
              </a:ext>
            </a:extLst>
          </p:cNvPr>
          <p:cNvSpPr txBox="1"/>
          <p:nvPr/>
        </p:nvSpPr>
        <p:spPr>
          <a:xfrm>
            <a:off x="3592476" y="4704365"/>
            <a:ext cx="2528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format JSON</a:t>
            </a:r>
          </a:p>
        </p:txBody>
      </p:sp>
    </p:spTree>
    <p:extLst>
      <p:ext uri="{BB962C8B-B14F-4D97-AF65-F5344CB8AC3E}">
        <p14:creationId xmlns:p14="http://schemas.microsoft.com/office/powerpoint/2010/main" val="836781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EC45-3E9A-473C-85A9-5A5C9DB0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678674"/>
          </a:xfrm>
        </p:spPr>
        <p:txBody>
          <a:bodyPr/>
          <a:lstStyle/>
          <a:p>
            <a:r>
              <a:rPr lang="tr-TR" dirty="0"/>
              <a:t>S</a:t>
            </a:r>
            <a:r>
              <a:rPr lang="en-US" dirty="0" err="1"/>
              <a:t>ource</a:t>
            </a:r>
            <a:r>
              <a:rPr lang="en-US" dirty="0"/>
              <a:t> and code string we use to get the weather data.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FCD82-77EF-4A29-917F-995DEA113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674"/>
            <a:ext cx="12192000" cy="1270111"/>
          </a:xfrm>
        </p:spPr>
      </p:pic>
      <p:pic>
        <p:nvPicPr>
          <p:cNvPr id="10" name="Content Placeholder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85BE4D2-7B8F-400A-927E-60AAB78F0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8784"/>
            <a:ext cx="12192000" cy="390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25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FE0D-111F-4AA4-99FD-A4A00750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870012"/>
          </a:xfrm>
        </p:spPr>
        <p:txBody>
          <a:bodyPr/>
          <a:lstStyle/>
          <a:p>
            <a:r>
              <a:rPr lang="tr-TR" dirty="0"/>
              <a:t>Home </a:t>
            </a:r>
            <a:r>
              <a:rPr lang="tr-TR" dirty="0" err="1"/>
              <a:t>page</a:t>
            </a:r>
            <a:endParaRPr lang="en-CA" dirty="0"/>
          </a:p>
        </p:txBody>
      </p:sp>
      <p:pic>
        <p:nvPicPr>
          <p:cNvPr id="11" name="Content Placeholder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96BB48-CA2C-4B9A-BAD3-3E8BC5634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870012"/>
            <a:ext cx="12288252" cy="5987988"/>
          </a:xfrm>
        </p:spPr>
      </p:pic>
    </p:spTree>
    <p:extLst>
      <p:ext uri="{BB962C8B-B14F-4D97-AF65-F5344CB8AC3E}">
        <p14:creationId xmlns:p14="http://schemas.microsoft.com/office/powerpoint/2010/main" val="2208568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50CAA-2356-4C89-BFEE-2D73CEA41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49912"/>
          </a:xfrm>
        </p:spPr>
        <p:txBody>
          <a:bodyPr/>
          <a:lstStyle/>
          <a:p>
            <a:r>
              <a:rPr lang="tr-TR" sz="3600" dirty="0"/>
              <a:t>P</a:t>
            </a:r>
            <a:r>
              <a:rPr lang="en-US" sz="3600" dirty="0"/>
              <a:t>age showing temperature and time in </a:t>
            </a:r>
            <a:r>
              <a:rPr lang="tr-TR" sz="3600" dirty="0"/>
              <a:t>T</a:t>
            </a:r>
            <a:r>
              <a:rPr lang="en-US" sz="3600" dirty="0" err="1"/>
              <a:t>oronto</a:t>
            </a:r>
            <a:endParaRPr lang="en-CA" sz="3600" dirty="0"/>
          </a:p>
        </p:txBody>
      </p:sp>
      <p:pic>
        <p:nvPicPr>
          <p:cNvPr id="9" name="Content Placeholder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B82C18A-D3B8-4FD9-B5E9-DFDC8C701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9912"/>
            <a:ext cx="12192000" cy="5908088"/>
          </a:xfrm>
        </p:spPr>
      </p:pic>
    </p:spTree>
    <p:extLst>
      <p:ext uri="{BB962C8B-B14F-4D97-AF65-F5344CB8AC3E}">
        <p14:creationId xmlns:p14="http://schemas.microsoft.com/office/powerpoint/2010/main" val="15751174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355</TotalTime>
  <Words>220</Words>
  <Application>Microsoft Macintosh PowerPoint</Application>
  <PresentationFormat>Widescreen</PresentationFormat>
  <Paragraphs>46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Century Gothic</vt:lpstr>
      <vt:lpstr>Times New Roman</vt:lpstr>
      <vt:lpstr>Wingdings 3</vt:lpstr>
      <vt:lpstr>Ion</vt:lpstr>
      <vt:lpstr>Instant Weather In Major Cities.</vt:lpstr>
      <vt:lpstr>Contents List </vt:lpstr>
      <vt:lpstr>Project Summary</vt:lpstr>
      <vt:lpstr>Team</vt:lpstr>
      <vt:lpstr>PowerPoint Presentation</vt:lpstr>
      <vt:lpstr>Weather at Major Cities - Parameters </vt:lpstr>
      <vt:lpstr>Source and code string we use to get the weather data.</vt:lpstr>
      <vt:lpstr>Home page</vt:lpstr>
      <vt:lpstr>Page showing temperature and time in Toronto</vt:lpstr>
      <vt:lpstr>PowerPoint Presentation</vt:lpstr>
      <vt:lpstr>Page showing temperature and time in Delhi</vt:lpstr>
      <vt:lpstr>PowerPoint Presentation</vt:lpstr>
      <vt:lpstr>Page showing temperature and time in New York</vt:lpstr>
      <vt:lpstr>PowerPoint Presentation</vt:lpstr>
      <vt:lpstr>Page showing temperature and time in London</vt:lpstr>
      <vt:lpstr>PowerPoint Presentation</vt:lpstr>
      <vt:lpstr>Page showing temperature and time in Delhi Sydney</vt:lpstr>
      <vt:lpstr>PowerPoint Presentation</vt:lpstr>
      <vt:lpstr>For Web Page Design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in some major cities</dc:title>
  <dc:creator>Mustafa Gorkem Guzeloglu</dc:creator>
  <cp:lastModifiedBy>Sanat Sunil Khare</cp:lastModifiedBy>
  <cp:revision>25</cp:revision>
  <dcterms:created xsi:type="dcterms:W3CDTF">2021-12-15T04:09:22Z</dcterms:created>
  <dcterms:modified xsi:type="dcterms:W3CDTF">2021-12-16T02:52:56Z</dcterms:modified>
</cp:coreProperties>
</file>